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2" r:id="rId6"/>
    <p:sldId id="300" r:id="rId7"/>
    <p:sldId id="27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dia Bujold" initials="NB" lastIdx="13" clrIdx="0">
    <p:extLst>
      <p:ext uri="{19B8F6BF-5375-455C-9EA6-DF929625EA0E}">
        <p15:presenceInfo xmlns:p15="http://schemas.microsoft.com/office/powerpoint/2012/main" userId="Nadia Bujol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DC5"/>
    <a:srgbClr val="9ECB84"/>
    <a:srgbClr val="F0815B"/>
    <a:srgbClr val="283B5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8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sneiges Paquin (CCSMTL)" userId="S::desneiges.paquin.ccsmtl@ssss.gouv.qc.ca::1de52ed8-3b51-4ece-8b3d-570cbcf8f6d7" providerId="AD" clId="Web-{84847265-AF7A-418A-81C6-C2DC2BB532FB}"/>
    <pc:docChg chg="mod">
      <pc:chgData name="Desneiges Paquin (CCSMTL)" userId="S::desneiges.paquin.ccsmtl@ssss.gouv.qc.ca::1de52ed8-3b51-4ece-8b3d-570cbcf8f6d7" providerId="AD" clId="Web-{84847265-AF7A-418A-81C6-C2DC2BB532FB}" dt="2022-09-08T21:16:16.738" v="0" actId="33475"/>
      <pc:docMkLst>
        <pc:docMk/>
      </pc:docMkLst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4-20T11:13:53.204" idx="1">
    <p:pos x="391" y="391"/>
    <p:text>Si les images ont été achetées sur iSTOCK, SVP remplacer celles-ci. Merci!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7-14T11:37:02.467" idx="5">
    <p:pos x="267" y="194"/>
    <p:text>Insérer une image de vidéo</p:text>
    <p:extLst mod="1"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7-14T11:37:27.519" idx="6">
    <p:pos x="258" y="294"/>
    <p:text>Insérer une image de vidéo</p:text>
    <p:extLst mod="1"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BC1A-982A-4546-B8CD-4877E2F177F2}" type="datetimeFigureOut">
              <a:rPr lang="fr-CA" smtClean="0"/>
              <a:t>2023-03-29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FE0E-0339-4018-A71D-00F937D193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509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BC1A-982A-4546-B8CD-4877E2F177F2}" type="datetimeFigureOut">
              <a:rPr lang="fr-CA" smtClean="0"/>
              <a:t>2023-03-29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FE0E-0339-4018-A71D-00F937D193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4011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BC1A-982A-4546-B8CD-4877E2F177F2}" type="datetimeFigureOut">
              <a:rPr lang="fr-CA" smtClean="0"/>
              <a:t>2023-03-29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FE0E-0339-4018-A71D-00F937D193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411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BC1A-982A-4546-B8CD-4877E2F177F2}" type="datetimeFigureOut">
              <a:rPr lang="fr-CA" smtClean="0"/>
              <a:t>2023-03-29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FE0E-0339-4018-A71D-00F937D193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530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BC1A-982A-4546-B8CD-4877E2F177F2}" type="datetimeFigureOut">
              <a:rPr lang="fr-CA" smtClean="0"/>
              <a:t>2023-03-29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FE0E-0339-4018-A71D-00F937D193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805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BC1A-982A-4546-B8CD-4877E2F177F2}" type="datetimeFigureOut">
              <a:rPr lang="fr-CA" smtClean="0"/>
              <a:t>2023-03-29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FE0E-0339-4018-A71D-00F937D193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5860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BC1A-982A-4546-B8CD-4877E2F177F2}" type="datetimeFigureOut">
              <a:rPr lang="fr-CA" smtClean="0"/>
              <a:t>2023-03-29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FE0E-0339-4018-A71D-00F937D193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0479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BC1A-982A-4546-B8CD-4877E2F177F2}" type="datetimeFigureOut">
              <a:rPr lang="fr-CA" smtClean="0"/>
              <a:t>2023-03-29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FE0E-0339-4018-A71D-00F937D193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408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BC1A-982A-4546-B8CD-4877E2F177F2}" type="datetimeFigureOut">
              <a:rPr lang="fr-CA" smtClean="0"/>
              <a:t>2023-03-29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FE0E-0339-4018-A71D-00F937D193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726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BC1A-982A-4546-B8CD-4877E2F177F2}" type="datetimeFigureOut">
              <a:rPr lang="fr-CA" smtClean="0"/>
              <a:t>2023-03-29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FE0E-0339-4018-A71D-00F937D193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3136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BC1A-982A-4546-B8CD-4877E2F177F2}" type="datetimeFigureOut">
              <a:rPr lang="fr-CA" smtClean="0"/>
              <a:t>2023-03-29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6FE0E-0339-4018-A71D-00F937D193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608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BC1A-982A-4546-B8CD-4877E2F177F2}" type="datetimeFigureOut">
              <a:rPr lang="fr-CA" smtClean="0"/>
              <a:t>2023-03-29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6FE0E-0339-4018-A71D-00F937D193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552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comments" Target="../comments/commen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T2AHZpnhy0" TargetMode="Externa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TT2AHZpnhy0" TargetMode="External"/><Relationship Id="rId6" Type="http://schemas.openxmlformats.org/officeDocument/2006/relationships/comments" Target="../comments/commen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zwu1nxvxuo" TargetMode="Externa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rzwu1nxvxuo" TargetMode="External"/><Relationship Id="rId6" Type="http://schemas.openxmlformats.org/officeDocument/2006/relationships/comments" Target="../comments/comment3.xml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>
                <a:solidFill>
                  <a:srgbClr val="283B50"/>
                </a:solidFill>
                <a:latin typeface="TrashHand" panose="00000400000000000000" pitchFamily="2" charset="0"/>
              </a:rPr>
              <a:t>Atelier #3 : Je suis unique </a:t>
            </a:r>
            <a:br>
              <a:rPr lang="fr-CA" dirty="0">
                <a:solidFill>
                  <a:srgbClr val="283B50"/>
                </a:solidFill>
                <a:latin typeface="TrashHand" panose="00000400000000000000" pitchFamily="2" charset="0"/>
              </a:rPr>
            </a:br>
            <a:r>
              <a:rPr lang="fr-CA" dirty="0">
                <a:solidFill>
                  <a:srgbClr val="283B50"/>
                </a:solidFill>
                <a:latin typeface="TrashHand" panose="00000400000000000000" pitchFamily="2" charset="0"/>
              </a:rPr>
              <a:t>et c’est magnifique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618979" y="3602038"/>
            <a:ext cx="10775852" cy="1655762"/>
          </a:xfrm>
        </p:spPr>
        <p:txBody>
          <a:bodyPr>
            <a:normAutofit fontScale="40000" lnSpcReduction="20000"/>
          </a:bodyPr>
          <a:lstStyle/>
          <a:p>
            <a:endParaRPr lang="fr-CA" sz="4100" i="1" dirty="0">
              <a:solidFill>
                <a:srgbClr val="283B50"/>
              </a:solidFill>
              <a:latin typeface="Helvetica LT Std" panose="020B0504020202020204" pitchFamily="34" charset="0"/>
            </a:endParaRPr>
          </a:p>
          <a:p>
            <a:endParaRPr lang="fr-CA" i="1" dirty="0">
              <a:solidFill>
                <a:srgbClr val="283B50"/>
              </a:solidFill>
              <a:latin typeface="Helvetica LT Std" panose="020B0504020202020204" pitchFamily="34" charset="0"/>
            </a:endParaRPr>
          </a:p>
          <a:p>
            <a:endParaRPr lang="fr-CA" i="1" dirty="0">
              <a:solidFill>
                <a:srgbClr val="283B50"/>
              </a:solidFill>
              <a:latin typeface="Helvetica LT Std" panose="020B0504020202020204" pitchFamily="34" charset="0"/>
            </a:endParaRPr>
          </a:p>
          <a:p>
            <a:r>
              <a:rPr lang="fr-CA" sz="3600" i="1" dirty="0">
                <a:solidFill>
                  <a:srgbClr val="283B50"/>
                </a:solidFill>
                <a:latin typeface="Helvetica LT Std" panose="020B0504020202020204" pitchFamily="34" charset="0"/>
              </a:rPr>
              <a:t>Ces diapositives sont des outils d’accompagnement </a:t>
            </a:r>
          </a:p>
          <a:p>
            <a:r>
              <a:rPr lang="fr-CA" sz="3600" i="1" dirty="0">
                <a:solidFill>
                  <a:srgbClr val="283B50"/>
                </a:solidFill>
                <a:latin typeface="Helvetica LT Std" panose="020B0504020202020204" pitchFamily="34" charset="0"/>
              </a:rPr>
              <a:t>pour l’animation de l’atelier #3 </a:t>
            </a:r>
          </a:p>
          <a:p>
            <a:r>
              <a:rPr lang="fr-CA" sz="3600" i="1" dirty="0">
                <a:solidFill>
                  <a:srgbClr val="283B50"/>
                </a:solidFill>
                <a:latin typeface="Helvetica LT Std" panose="020B0504020202020204" pitchFamily="34" charset="0"/>
              </a:rPr>
              <a:t>du programme Branché santé.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151" y="4204853"/>
            <a:ext cx="3923805" cy="3923805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 rot="20398262">
            <a:off x="9395362" y="317907"/>
            <a:ext cx="2392326" cy="1424763"/>
          </a:xfrm>
          <a:prstGeom prst="ellipse">
            <a:avLst/>
          </a:prstGeom>
          <a:solidFill>
            <a:srgbClr val="F081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60" y="305335"/>
            <a:ext cx="1056930" cy="88956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269" y="1194898"/>
            <a:ext cx="1171315" cy="89472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030" y="-297875"/>
            <a:ext cx="1090504" cy="1154501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 rot="1485502">
            <a:off x="188391" y="995425"/>
            <a:ext cx="2392326" cy="1424763"/>
          </a:xfrm>
          <a:prstGeom prst="ellipse">
            <a:avLst/>
          </a:prstGeom>
          <a:solidFill>
            <a:srgbClr val="8DCDC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4854" y="1672926"/>
            <a:ext cx="826214" cy="81501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511" y="714420"/>
            <a:ext cx="754086" cy="80978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40" y="969330"/>
            <a:ext cx="908593" cy="884299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 rot="20197921">
            <a:off x="899434" y="4909801"/>
            <a:ext cx="2392326" cy="1424763"/>
          </a:xfrm>
          <a:prstGeom prst="ellipse">
            <a:avLst/>
          </a:prstGeom>
          <a:solidFill>
            <a:srgbClr val="9ECB8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844" y="5364079"/>
            <a:ext cx="1078616" cy="103619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6351">
            <a:off x="655058" y="4893251"/>
            <a:ext cx="1054932" cy="102026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084" y="4753846"/>
            <a:ext cx="871760" cy="122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6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4137" y="49742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CA" sz="3600" dirty="0">
                <a:latin typeface="Helvetica LT Std" panose="020B0504020202020204" pitchFamily="34" charset="0"/>
              </a:rPr>
              <a:t>«</a:t>
            </a:r>
            <a:r>
              <a:rPr lang="fr-CA" sz="3600" dirty="0">
                <a:solidFill>
                  <a:prstClr val="black"/>
                </a:solidFill>
                <a:latin typeface="Helvetica LT Std" panose="020B0504020202020204" pitchFamily="34" charset="0"/>
              </a:rPr>
              <a:t> Quelle image est la plus belle ?  »</a:t>
            </a:r>
            <a:r>
              <a:rPr lang="fr-CA" sz="3600" dirty="0">
                <a:latin typeface="Helvetica LT Std" panose="020B0504020202020204" pitchFamily="34" charset="0"/>
              </a:rPr>
              <a:t/>
            </a:r>
            <a:br>
              <a:rPr lang="fr-CA" sz="3600" dirty="0">
                <a:latin typeface="Helvetica LT Std" panose="020B0504020202020204" pitchFamily="34" charset="0"/>
              </a:rPr>
            </a:br>
            <a:endParaRPr lang="fr-CA" sz="3600" dirty="0">
              <a:latin typeface="Helvetica LT Std" panose="020B0504020202020204" pitchFamily="34" charset="0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5893" y="1226886"/>
            <a:ext cx="5426044" cy="3443294"/>
          </a:xfrm>
          <a:prstGeom prst="rect">
            <a:avLst/>
          </a:prstGeom>
        </p:spPr>
      </p:pic>
      <p:pic>
        <p:nvPicPr>
          <p:cNvPr id="7" name="Espace réservé du contenu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74191" y="1226885"/>
            <a:ext cx="5176707" cy="34432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068" y="5248893"/>
            <a:ext cx="2297874" cy="229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2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 rot="20730207">
            <a:off x="128559" y="3925321"/>
            <a:ext cx="4997979" cy="2647144"/>
          </a:xfrm>
          <a:prstGeom prst="ellipse">
            <a:avLst/>
          </a:prstGeom>
          <a:solidFill>
            <a:srgbClr val="F081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8" name="Ellipse 7"/>
          <p:cNvSpPr/>
          <p:nvPr/>
        </p:nvSpPr>
        <p:spPr>
          <a:xfrm rot="734633">
            <a:off x="4481883" y="2947275"/>
            <a:ext cx="3969557" cy="2647144"/>
          </a:xfrm>
          <a:prstGeom prst="ellipse">
            <a:avLst/>
          </a:prstGeom>
          <a:solidFill>
            <a:srgbClr val="F081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586364"/>
            <a:ext cx="10515600" cy="1083005"/>
          </a:xfrm>
        </p:spPr>
        <p:txBody>
          <a:bodyPr/>
          <a:lstStyle/>
          <a:p>
            <a:r>
              <a:rPr lang="fr-CA" dirty="0">
                <a:solidFill>
                  <a:srgbClr val="283B50"/>
                </a:solidFill>
                <a:latin typeface="DK More Or Less" pitchFamily="50" charset="0"/>
              </a:rPr>
              <a:t>Vidéo</a:t>
            </a:r>
            <a:r>
              <a:rPr lang="fr-CA" i="1" dirty="0">
                <a:solidFill>
                  <a:srgbClr val="F0815B"/>
                </a:solidFill>
                <a:latin typeface="DK More Or Less" pitchFamily="50" charset="0"/>
              </a:rPr>
              <a:t> </a:t>
            </a:r>
            <a:r>
              <a:rPr lang="fr-CA" dirty="0">
                <a:solidFill>
                  <a:srgbClr val="F0815B"/>
                </a:solidFill>
                <a:latin typeface="DK More Or Less" pitchFamily="50" charset="0"/>
              </a:rPr>
              <a:t>Un film de Dove: Évolution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831850" y="1795154"/>
            <a:ext cx="10515600" cy="473033"/>
          </a:xfrm>
        </p:spPr>
        <p:txBody>
          <a:bodyPr/>
          <a:lstStyle/>
          <a:p>
            <a:r>
              <a:rPr lang="fr-CA" u="sng" dirty="0">
                <a:solidFill>
                  <a:srgbClr val="283B50"/>
                </a:solidFill>
                <a:latin typeface="Helvetica LT Std" panose="020B0504020202020204" pitchFamily="34" charset="0"/>
                <a:hlinkClick r:id="rId3"/>
              </a:rPr>
              <a:t>https://www.youtube.com/watch?v=TT2AHZpnhy0</a:t>
            </a:r>
            <a:r>
              <a:rPr lang="fr-CA" dirty="0">
                <a:solidFill>
                  <a:srgbClr val="283B50"/>
                </a:solidFill>
                <a:latin typeface="Helvetica LT Std" panose="020B0504020202020204" pitchFamily="34" charset="0"/>
              </a:rPr>
              <a:t> </a:t>
            </a:r>
            <a:endParaRPr lang="fr-CA" i="1" dirty="0">
              <a:solidFill>
                <a:srgbClr val="283B50"/>
              </a:solidFill>
              <a:latin typeface="Helvetica LT Std" panose="020B05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068" y="5248893"/>
            <a:ext cx="2297874" cy="2297874"/>
          </a:xfrm>
          <a:prstGeom prst="rect">
            <a:avLst/>
          </a:prstGeom>
        </p:spPr>
      </p:pic>
      <p:pic>
        <p:nvPicPr>
          <p:cNvPr id="3" name="TT2AHZpnhy0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02898" y="2458528"/>
            <a:ext cx="5263172" cy="362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6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 rot="20730207">
            <a:off x="128559" y="3925321"/>
            <a:ext cx="4997979" cy="2647144"/>
          </a:xfrm>
          <a:prstGeom prst="ellipse">
            <a:avLst/>
          </a:prstGeom>
          <a:solidFill>
            <a:srgbClr val="F081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" name="Ellipse 6"/>
          <p:cNvSpPr/>
          <p:nvPr/>
        </p:nvSpPr>
        <p:spPr>
          <a:xfrm rot="734633">
            <a:off x="4481883" y="2947275"/>
            <a:ext cx="3969557" cy="2647144"/>
          </a:xfrm>
          <a:prstGeom prst="ellipse">
            <a:avLst/>
          </a:prstGeom>
          <a:solidFill>
            <a:srgbClr val="F081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687303"/>
            <a:ext cx="10515600" cy="1011753"/>
          </a:xfrm>
        </p:spPr>
        <p:txBody>
          <a:bodyPr/>
          <a:lstStyle/>
          <a:p>
            <a:r>
              <a:rPr lang="fr-CA" dirty="0">
                <a:solidFill>
                  <a:srgbClr val="283B50"/>
                </a:solidFill>
                <a:latin typeface="DK More Or Less" pitchFamily="50" charset="0"/>
              </a:rPr>
              <a:t>Vidéo</a:t>
            </a:r>
            <a:r>
              <a:rPr lang="fr-CA" i="1" dirty="0">
                <a:solidFill>
                  <a:srgbClr val="283B50"/>
                </a:solidFill>
                <a:latin typeface="DK More Or Less" pitchFamily="50" charset="0"/>
              </a:rPr>
              <a:t> </a:t>
            </a:r>
            <a:r>
              <a:rPr lang="fr-CA" dirty="0">
                <a:solidFill>
                  <a:srgbClr val="F0815B"/>
                </a:solidFill>
                <a:latin typeface="DK More Or Less" pitchFamily="50" charset="0"/>
              </a:rPr>
              <a:t>Tu es </a:t>
            </a:r>
            <a:r>
              <a:rPr lang="fr-CA" dirty="0" err="1">
                <a:solidFill>
                  <a:srgbClr val="F0815B"/>
                </a:solidFill>
                <a:latin typeface="DK More Or Less" pitchFamily="50" charset="0"/>
              </a:rPr>
              <a:t>parfait-e</a:t>
            </a:r>
            <a:endParaRPr lang="fr-CA" dirty="0">
              <a:solidFill>
                <a:srgbClr val="F0815B"/>
              </a:solidFill>
              <a:latin typeface="DK More Or Less" pitchFamily="50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831850" y="1798763"/>
            <a:ext cx="10515600" cy="600054"/>
          </a:xfrm>
        </p:spPr>
        <p:txBody>
          <a:bodyPr/>
          <a:lstStyle/>
          <a:p>
            <a:r>
              <a:rPr lang="fr-CA" u="sng" dirty="0">
                <a:solidFill>
                  <a:srgbClr val="336699"/>
                </a:solidFill>
                <a:latin typeface="Helvetica LT Std" panose="020B0504020202020204" pitchFamily="34" charset="0"/>
                <a:hlinkClick r:id="rId3"/>
              </a:rPr>
              <a:t>https://</a:t>
            </a:r>
            <a:r>
              <a:rPr lang="fr-CA" u="sng" dirty="0" smtClean="0">
                <a:solidFill>
                  <a:srgbClr val="336699"/>
                </a:solidFill>
                <a:latin typeface="Helvetica LT Std" panose="020B0504020202020204" pitchFamily="34" charset="0"/>
                <a:hlinkClick r:id="rId3"/>
              </a:rPr>
              <a:t>www.youtube.com/watch?v=rzwu1nxvxuo</a:t>
            </a:r>
            <a:endParaRPr lang="fr-CA" i="1" dirty="0">
              <a:solidFill>
                <a:srgbClr val="336699"/>
              </a:solidFill>
              <a:latin typeface="Helvetica LT Std" panose="020B05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068" y="5248893"/>
            <a:ext cx="2297874" cy="2297874"/>
          </a:xfrm>
          <a:prstGeom prst="rect">
            <a:avLst/>
          </a:prstGeom>
        </p:spPr>
      </p:pic>
      <p:pic>
        <p:nvPicPr>
          <p:cNvPr id="3" name="rzwu1nxvxuo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14400" y="2458528"/>
            <a:ext cx="5263172" cy="362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4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F5EB5547EDFB43821DBBB67F421DEF" ma:contentTypeVersion="10" ma:contentTypeDescription="Create a new document." ma:contentTypeScope="" ma:versionID="c81870ad02d100411530114955ecdd17">
  <xsd:schema xmlns:xsd="http://www.w3.org/2001/XMLSchema" xmlns:xs="http://www.w3.org/2001/XMLSchema" xmlns:p="http://schemas.microsoft.com/office/2006/metadata/properties" xmlns:ns2="fd53793e-d3c9-4f87-9629-ac9056fb9f5b" xmlns:ns3="dc336fdc-f4c3-45dc-9cfc-65d6c8f7bdc7" targetNamespace="http://schemas.microsoft.com/office/2006/metadata/properties" ma:root="true" ma:fieldsID="9b0e149ecaf3dd96e29b8475d2f5b5c6" ns2:_="" ns3:_="">
    <xsd:import namespace="fd53793e-d3c9-4f87-9629-ac9056fb9f5b"/>
    <xsd:import namespace="dc336fdc-f4c3-45dc-9cfc-65d6c8f7bd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53793e-d3c9-4f87-9629-ac9056fb9f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0125e5a-fbbd-4a39-926c-a359310fd2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336fdc-f4c3-45dc-9cfc-65d6c8f7bdc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53793e-d3c9-4f87-9629-ac9056fb9f5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8059CC-4575-417E-87E0-E74EE4AEF4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53793e-d3c9-4f87-9629-ac9056fb9f5b"/>
    <ds:schemaRef ds:uri="dc336fdc-f4c3-45dc-9cfc-65d6c8f7bd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3F6C89-7004-463D-99E9-DCABA8FD2CEA}">
  <ds:schemaRefs>
    <ds:schemaRef ds:uri="http://schemas.openxmlformats.org/package/2006/metadata/core-properties"/>
    <ds:schemaRef ds:uri="dc336fdc-f4c3-45dc-9cfc-65d6c8f7bdc7"/>
    <ds:schemaRef ds:uri="http://purl.org/dc/elements/1.1/"/>
    <ds:schemaRef ds:uri="http://schemas.microsoft.com/office/2006/metadata/properties"/>
    <ds:schemaRef ds:uri="fd53793e-d3c9-4f87-9629-ac9056fb9f5b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FBAFF1C-2C02-4FC8-9230-480379861A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58</Words>
  <Application>Microsoft Office PowerPoint</Application>
  <PresentationFormat>Grand écran</PresentationFormat>
  <Paragraphs>12</Paragraphs>
  <Slides>4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DK More Or Less</vt:lpstr>
      <vt:lpstr>Helvetica LT Std</vt:lpstr>
      <vt:lpstr>TrashHand</vt:lpstr>
      <vt:lpstr>Thème Office</vt:lpstr>
      <vt:lpstr>Atelier #3 : Je suis unique  et c’est magnifique</vt:lpstr>
      <vt:lpstr>« Quelle image est la plus belle ?  » </vt:lpstr>
      <vt:lpstr>Vidéo Un film de Dove: Évolution</vt:lpstr>
      <vt:lpstr>Vidéo Tu es parfait-e</vt:lpstr>
    </vt:vector>
  </TitlesOfParts>
  <Company>CIUSSS Centre-Sud-de-l'Ile-de-Montreal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 suis unique  et c’est magnifique</dc:title>
  <dc:creator>Nadia Bujold</dc:creator>
  <cp:lastModifiedBy>Yasmine Taibi</cp:lastModifiedBy>
  <cp:revision>74</cp:revision>
  <dcterms:created xsi:type="dcterms:W3CDTF">2022-04-20T15:06:30Z</dcterms:created>
  <dcterms:modified xsi:type="dcterms:W3CDTF">2023-03-29T20:05:59Z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CWorkbookID">
    <vt:lpwstr>e61085ae-f068-4f03-a95a-46efdf68a253</vt:lpwstr>
  </property>
  <property fmtid="{D5CDD505-2E9C-101B-9397-08002B2CF9AE}" pid="3" name="ContentTypeId">
    <vt:lpwstr>0x0101001AF5EB5547EDFB43821DBBB67F421DEF</vt:lpwstr>
  </property>
  <property fmtid="{D5CDD505-2E9C-101B-9397-08002B2CF9AE}" pid="4" name="MSIP_Label_6a7d8d5d-78e2-4a62-9fcd-016eb5e4c57c_Enabled">
    <vt:lpwstr>true</vt:lpwstr>
  </property>
  <property fmtid="{D5CDD505-2E9C-101B-9397-08002B2CF9AE}" pid="5" name="MSIP_Label_6a7d8d5d-78e2-4a62-9fcd-016eb5e4c57c_SetDate">
    <vt:lpwstr>2022-09-08T21:16:16Z</vt:lpwstr>
  </property>
  <property fmtid="{D5CDD505-2E9C-101B-9397-08002B2CF9AE}" pid="6" name="MSIP_Label_6a7d8d5d-78e2-4a62-9fcd-016eb5e4c57c_Method">
    <vt:lpwstr>Standard</vt:lpwstr>
  </property>
  <property fmtid="{D5CDD505-2E9C-101B-9397-08002B2CF9AE}" pid="7" name="MSIP_Label_6a7d8d5d-78e2-4a62-9fcd-016eb5e4c57c_Name">
    <vt:lpwstr>Général</vt:lpwstr>
  </property>
  <property fmtid="{D5CDD505-2E9C-101B-9397-08002B2CF9AE}" pid="8" name="MSIP_Label_6a7d8d5d-78e2-4a62-9fcd-016eb5e4c57c_SiteId">
    <vt:lpwstr>06e1fe28-5f8b-4075-bf6c-ae24be1a7992</vt:lpwstr>
  </property>
  <property fmtid="{D5CDD505-2E9C-101B-9397-08002B2CF9AE}" pid="9" name="MSIP_Label_6a7d8d5d-78e2-4a62-9fcd-016eb5e4c57c_ActionId">
    <vt:lpwstr>6c2245ae-96cd-41f7-a3ed-dd47624a4f93</vt:lpwstr>
  </property>
  <property fmtid="{D5CDD505-2E9C-101B-9397-08002B2CF9AE}" pid="10" name="MSIP_Label_6a7d8d5d-78e2-4a62-9fcd-016eb5e4c57c_ContentBits">
    <vt:lpwstr>0</vt:lpwstr>
  </property>
  <property fmtid="{D5CDD505-2E9C-101B-9397-08002B2CF9AE}" pid="11" name="MediaServiceImageTags">
    <vt:lpwstr/>
  </property>
</Properties>
</file>